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3" r:id="rId2"/>
    <p:sldId id="258" r:id="rId3"/>
    <p:sldId id="353" r:id="rId4"/>
    <p:sldId id="361" r:id="rId5"/>
    <p:sldId id="278" r:id="rId6"/>
    <p:sldId id="354" r:id="rId7"/>
    <p:sldId id="362" r:id="rId8"/>
    <p:sldId id="370" r:id="rId9"/>
    <p:sldId id="371" r:id="rId10"/>
    <p:sldId id="372" r:id="rId11"/>
    <p:sldId id="359" r:id="rId12"/>
    <p:sldId id="358" r:id="rId13"/>
    <p:sldId id="363" r:id="rId14"/>
    <p:sldId id="364" r:id="rId15"/>
    <p:sldId id="375" r:id="rId16"/>
    <p:sldId id="376" r:id="rId17"/>
    <p:sldId id="377" r:id="rId18"/>
    <p:sldId id="378" r:id="rId19"/>
    <p:sldId id="336" r:id="rId20"/>
    <p:sldId id="379" r:id="rId21"/>
    <p:sldId id="334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476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5013" autoAdjust="0"/>
  </p:normalViewPr>
  <p:slideViewPr>
    <p:cSldViewPr snapToGrid="0">
      <p:cViewPr varScale="1">
        <p:scale>
          <a:sx n="73" d="100"/>
          <a:sy n="73" d="100"/>
        </p:scale>
        <p:origin x="1056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3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5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5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201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92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7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7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3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9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8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4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0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33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ṣḻiḑê">
            <a:extLst>
              <a:ext uri="{FF2B5EF4-FFF2-40B4-BE49-F238E27FC236}">
                <a16:creationId xmlns:a16="http://schemas.microsoft.com/office/drawing/2014/main" id="{4A4D26DA-94FB-4C74-B9BF-F75FC25435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ṥḻîḋè">
            <a:extLst>
              <a:ext uri="{FF2B5EF4-FFF2-40B4-BE49-F238E27FC236}">
                <a16:creationId xmlns:a16="http://schemas.microsoft.com/office/drawing/2014/main" id="{D924F78C-FBC3-408E-83EE-22778D54C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3730477"/>
            <a:ext cx="10845800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1876975"/>
            <a:ext cx="10845800" cy="185350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277367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573638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ľíde">
            <a:extLst>
              <a:ext uri="{FF2B5EF4-FFF2-40B4-BE49-F238E27FC236}">
                <a16:creationId xmlns:a16="http://schemas.microsoft.com/office/drawing/2014/main" id="{C9A257E7-2E4D-4AE0-BBCB-7F0DD69610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2476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2488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7562-9194-458F-B2AB-79BD97FA2182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005E-353D-478E-AFD7-2B327E159E3C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ṩliďè">
            <a:extLst>
              <a:ext uri="{FF2B5EF4-FFF2-40B4-BE49-F238E27FC236}">
                <a16:creationId xmlns:a16="http://schemas.microsoft.com/office/drawing/2014/main" id="{3C4649D3-E3CF-47C5-8C21-917B4A8416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ṣļîḍe">
            <a:extLst>
              <a:ext uri="{FF2B5EF4-FFF2-40B4-BE49-F238E27FC236}">
                <a16:creationId xmlns:a16="http://schemas.microsoft.com/office/drawing/2014/main" id="{680AC2D6-AF3C-41A0-8138-D8985FC1CE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638301"/>
            <a:ext cx="10845798" cy="217237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44897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5152703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pexels.com/zh-cn/photo/792167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20000"/>
            <a:lum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3C199-9701-4862-8BD2-980F0F2D14B0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m members: 何孟哲   刘 宇…">
            <a:extLst>
              <a:ext uri="{FF2B5EF4-FFF2-40B4-BE49-F238E27FC236}">
                <a16:creationId xmlns:a16="http://schemas.microsoft.com/office/drawing/2014/main" id="{4A277E57-5039-4CC9-88B3-26813283FC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650122" y="4268260"/>
            <a:ext cx="3300248" cy="24278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200"/>
            </a:pPr>
            <a:r>
              <a:rPr lang="en-US" altLang="zh-CN" sz="2000" dirty="0"/>
              <a:t>Supervisor Name: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郑锋</a:t>
            </a:r>
            <a:endParaRPr lang="en-US" altLang="zh-CN" sz="2000" dirty="0"/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79BD0D7-1699-4F69-A63E-7228A98C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97" y="1171849"/>
            <a:ext cx="8824403" cy="99430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400" dirty="0"/>
              <a:t>The VQA Model and Train</a:t>
            </a:r>
            <a:endParaRPr kumimoji="1" lang="zh-CN" altLang="en-US" sz="4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906E7F3-1642-42F4-B1D0-FE703B57977D}"/>
              </a:ext>
            </a:extLst>
          </p:cNvPr>
          <p:cNvSpPr txBox="1">
            <a:spLocks/>
          </p:cNvSpPr>
          <p:nvPr/>
        </p:nvSpPr>
        <p:spPr>
          <a:xfrm>
            <a:off x="2354788" y="2423602"/>
            <a:ext cx="7482423" cy="1225118"/>
          </a:xfrm>
          <a:prstGeom prst="rect">
            <a:avLst/>
          </a:prstGeom>
        </p:spPr>
        <p:txBody>
          <a:bodyPr vert="horz" lIns="46037" tIns="46037" rIns="46037" bIns="46037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8B45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dirty="0"/>
              <a:t>Visual Question Answering</a:t>
            </a:r>
          </a:p>
          <a:p>
            <a:pPr algn="ctr"/>
            <a:r>
              <a:rPr kumimoji="1" lang="en-US" altLang="zh-CN" sz="3600" dirty="0"/>
              <a:t> (VQA) </a:t>
            </a:r>
            <a:endParaRPr kumimoji="1"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885B-B828-468B-B6C6-3F79E693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538" y="3298681"/>
            <a:ext cx="7630511" cy="53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3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46748-989C-4994-9D0B-24B7057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BERT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8E17E1-4837-4981-9278-45687914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1CE1B8-D2F7-412B-AD5E-17DF12AC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9D818-4C08-463C-97C6-DB1505BB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5" y="2057399"/>
            <a:ext cx="4743450" cy="857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D110DE-94A9-4386-AAAB-24928544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510"/>
            <a:ext cx="12192000" cy="48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Image feature extraction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E94AB2-3693-4973-A26B-DB6C5423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57" y="1358951"/>
            <a:ext cx="4732430" cy="4747671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AE0FF70-90FF-498A-B151-F34AC28C1716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VGG16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D2D447-D7D6-4A97-9732-9A4DA368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05" y="2093813"/>
            <a:ext cx="6207918" cy="37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Model training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888D69-A085-482C-86C9-72B58A3C7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9" y="2801405"/>
            <a:ext cx="4524479" cy="11562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220250-9176-4930-BC54-7C57F3C54F1F}"/>
              </a:ext>
            </a:extLst>
          </p:cNvPr>
          <p:cNvSpPr txBox="1"/>
          <p:nvPr/>
        </p:nvSpPr>
        <p:spPr>
          <a:xfrm>
            <a:off x="2789073" y="4001832"/>
            <a:ext cx="178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Processed data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1649F8-1A1D-4BB0-8BB6-F7AA1B6E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07" y="2461015"/>
            <a:ext cx="2926334" cy="3657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F3CCDF-D43E-48F1-9D94-2EFBDB45E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07" y="2868959"/>
            <a:ext cx="2636748" cy="15698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B830D51-4B43-4CF5-9945-0D391906FDD5}"/>
              </a:ext>
            </a:extLst>
          </p:cNvPr>
          <p:cNvSpPr txBox="1"/>
          <p:nvPr/>
        </p:nvSpPr>
        <p:spPr>
          <a:xfrm>
            <a:off x="7201807" y="4438815"/>
            <a:ext cx="178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922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Model training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953658-5578-4403-8D36-141B57877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570581"/>
            <a:ext cx="10539373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Model training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4FCA90-8D3E-4FE6-BA32-048BB34B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6" y="1613077"/>
            <a:ext cx="9394724" cy="42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Evaluation and analysis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9A02D5-7D83-40E9-810E-C0B1AAAF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85" y="1415256"/>
            <a:ext cx="6638925" cy="44862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F2A7B4-9322-4299-9CCE-3CFEC0E2A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4" y="1443831"/>
            <a:ext cx="5067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9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Evaluation and analysis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F923F-0F42-4A4C-B282-ADDB210D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4" y="1509845"/>
            <a:ext cx="6267450" cy="4162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F5162C-6487-4544-8D76-542741BB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81" y="1415256"/>
            <a:ext cx="67913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Evaluation and analysis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999B3F-0253-46C9-8742-92F11E96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6" y="1403994"/>
            <a:ext cx="7008003" cy="5250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B1C456-FC20-4F8C-B1F8-92AEED7C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48" y="1717675"/>
            <a:ext cx="3438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1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Evaluation and analysis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999B3F-0253-46C9-8742-92F11E96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6" y="1403994"/>
            <a:ext cx="7008003" cy="52501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2F17CF-3427-4AB5-BA3F-5059EF40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27" y="1801813"/>
            <a:ext cx="4457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69924" y="1156138"/>
            <a:ext cx="10670738" cy="499241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[1] Zhou, B. , Tian, Y. , Sukhbaatar, S. 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Szlam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A. , &amp; Fergus, R. . VQA: Visual Question Answering.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[2] Ren, M. 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Kiros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R. , &amp;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Zemel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R. . (2015). Exploring models and data for image question answering.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Litoral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Revista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De La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Poesía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 El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Pensamiento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2953-2961.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Simonyan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K. , &amp; Zisserman, A. . (2014). Very deep convolutional networks for large-scale image recognition. Computer Science.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YuanyuanQiu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HongzhengLi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ShenLi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YingdiJiang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RenfenHu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&amp;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LijiaoYang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(2018). Revisiting correlations between intrinsic and extrinsic evaluations of word embeddings.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Zhongguo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Li,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Maosong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Sun. Punctuation as Implicit Annotations for Chinese Word Segmentation. Computational Linguistics, vol. 35, no. 4, pp. 505-512, 2009.</a:t>
            </a:r>
            <a:endParaRPr lang="en-US" altLang="zh-CN" sz="2800" b="1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800" b="1" dirty="0"/>
          </a:p>
          <a:p>
            <a:pPr>
              <a:lnSpc>
                <a:spcPct val="150000"/>
              </a:lnSpc>
            </a:pPr>
            <a:endParaRPr lang="en-US" altLang="zh-CN" sz="2800" b="1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18840-DF5C-4BBF-9DEC-9023E21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1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>
          <a:xfrm>
            <a:off x="5216167" y="309697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Introduction</a:t>
            </a:r>
            <a:br>
              <a:rPr lang="en-US" altLang="zh-CN" sz="3600" dirty="0"/>
            </a:br>
            <a:r>
              <a:rPr lang="en-US" altLang="zh-CN" sz="2000" b="0" dirty="0"/>
              <a:t>	About our Group project</a:t>
            </a:r>
            <a:endParaRPr lang="zh-CN" altLang="en-US" sz="3600" b="0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69924" y="1156138"/>
            <a:ext cx="10670738" cy="49924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[6] Vaswani, A. , Shazeer, N. , Parmar, N. , </a:t>
            </a:r>
            <a:r>
              <a:rPr lang="en-US" altLang="zh-CN" sz="24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Uszkoreit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J. , Jones, L. , &amp; Gomez, A. N. , et al. (2017). Attention is all you need. arXiv.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[7] Devlin, J. , Chang, M. W. , Lee, K. , &amp; Toutanova, K. . (2018). Bert: pre-training of deep bidirectional transformers for language understanding.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[8] Zhang, Z. , Han, X. , Liu, Z. , Jiang, X. , Sun, M. , &amp; Liu, Q. . (2019). ERNIE: Enhanced Language Representation with Informative Entities. Proceedings of the 57th Annual Meeting of the Association for Computational Linguistics.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[9] Sun, Y. , Wang, S. , Li, Y. , Feng, S. , &amp; Wu, H. . (2019). Ernie: enhanced representation through knowledge integration.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18840-DF5C-4BBF-9DEC-9023E21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52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m members: 何孟哲   刘 宇…">
            <a:extLst>
              <a:ext uri="{FF2B5EF4-FFF2-40B4-BE49-F238E27FC236}">
                <a16:creationId xmlns:a16="http://schemas.microsoft.com/office/drawing/2014/main" id="{4A277E57-5039-4CC9-88B3-26813283FC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650122" y="4268260"/>
            <a:ext cx="3300248" cy="24278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200"/>
            </a:pPr>
            <a:r>
              <a:rPr lang="en-US" altLang="zh-CN" sz="2000" dirty="0"/>
              <a:t>Supervisor Name: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郑锋</a:t>
            </a:r>
            <a:endParaRPr lang="en-US" altLang="zh-CN" sz="2000" dirty="0"/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885B-B828-468B-B6C6-3F79E693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538" y="3298681"/>
            <a:ext cx="7630511" cy="539210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E0CE103-A5A6-466A-9732-8B74F6A43A07}"/>
              </a:ext>
            </a:extLst>
          </p:cNvPr>
          <p:cNvSpPr txBox="1">
            <a:spLocks/>
          </p:cNvSpPr>
          <p:nvPr/>
        </p:nvSpPr>
        <p:spPr>
          <a:xfrm>
            <a:off x="1396754" y="2066319"/>
            <a:ext cx="9398492" cy="14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8000"/>
              <a:t>Thanks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4282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/>
                <a:ea typeface="微软雅黑"/>
              </a:rPr>
              <a:t>Introduction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Group Project 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Ⅲ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08F7A1-4AF7-4054-AFAD-7F924324FEA2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微软雅黑"/>
              </a:rPr>
              <a:t>VQA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F4AA07-73E5-4060-A16E-86670DC16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11" y="1253331"/>
            <a:ext cx="6778689" cy="53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/>
                <a:ea typeface="微软雅黑"/>
              </a:rPr>
              <a:t>Introduction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Group Project 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Ⅲ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08F7A1-4AF7-4054-AFAD-7F924324FEA2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Model of VQA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980A2B-96DB-4CFF-96BE-BAD0F5890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40" y="1454535"/>
            <a:ext cx="7421206" cy="50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0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ṥľídê">
            <a:extLst>
              <a:ext uri="{FF2B5EF4-FFF2-40B4-BE49-F238E27FC236}">
                <a16:creationId xmlns:a16="http://schemas.microsoft.com/office/drawing/2014/main" id="{E7C92425-7AB7-4C18-B034-31F1052F7CB8}"/>
              </a:ext>
            </a:extLst>
          </p:cNvPr>
          <p:cNvSpPr txBox="1">
            <a:spLocks/>
          </p:cNvSpPr>
          <p:nvPr/>
        </p:nvSpPr>
        <p:spPr>
          <a:xfrm>
            <a:off x="5216167" y="309697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Progress</a:t>
            </a:r>
            <a:br>
              <a:rPr lang="en-US" altLang="zh-CN" sz="3600" dirty="0"/>
            </a:br>
            <a:r>
              <a:rPr lang="en-US" altLang="zh-CN" sz="2000" b="0" dirty="0"/>
              <a:t>	Have done and going to do</a:t>
            </a:r>
            <a:endParaRPr lang="zh-CN" altLang="en-US" sz="3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3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</a:t>
            </a:r>
            <a:r>
              <a:rPr lang="en-US" altLang="zh-CN" sz="2800" dirty="0"/>
              <a:t>Progress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Group Project 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Ⅲ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08F7A1-4AF7-4054-AFAD-7F924324FEA2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What we have done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Word segmentation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Word embedding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Image feature extraction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Model training</a:t>
            </a:r>
          </a:p>
          <a:p>
            <a:pPr lvl="1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04150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Word segmentation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9F1DB19-AA49-41DD-B286-C37C98C77DEF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</a:rPr>
              <a:t>Jieba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system-ui"/>
              </a:rPr>
              <a:t>Word segmentation based on Thesaurus</a:t>
            </a:r>
            <a:endParaRPr lang="en-US" altLang="zh-CN" sz="22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HMM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8F98AF-1085-4CB3-9CD2-8953C878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38" y="2675547"/>
            <a:ext cx="7989446" cy="12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E1CA1B-23B6-48A6-8A68-A8CADA9E5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293" y="4213741"/>
            <a:ext cx="7453512" cy="17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BERT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Ⅱ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5271C-FA1B-487A-BA9A-7645FC16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7" y="1229519"/>
            <a:ext cx="109632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46748-989C-4994-9D0B-24B7057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BERT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8E17E1-4837-4981-9278-45687914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1CE1B8-D2F7-412B-AD5E-17DF12AC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25D14-94C0-437C-AD08-FC5D0A6AA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43" y="1028700"/>
            <a:ext cx="7611957" cy="5836065"/>
          </a:xfrm>
          <a:prstGeom prst="rect">
            <a:avLst/>
          </a:prstGeom>
          <a:noFill/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2E103B-8E76-4952-A538-412857EA7630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Transformer</a:t>
            </a:r>
          </a:p>
          <a:p>
            <a:pPr lvl="1"/>
            <a:endParaRPr lang="en-US" altLang="zh-CN" sz="2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9D818-4C08-463C-97C6-DB1505BB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5" y="2057399"/>
            <a:ext cx="47434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8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962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2004</TotalTime>
  <Words>624</Words>
  <Application>Microsoft Office PowerPoint</Application>
  <PresentationFormat>宽屏</PresentationFormat>
  <Paragraphs>121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system-ui</vt:lpstr>
      <vt:lpstr>等线</vt:lpstr>
      <vt:lpstr>Arial</vt:lpstr>
      <vt:lpstr>Calibri</vt:lpstr>
      <vt:lpstr>Impact</vt:lpstr>
      <vt:lpstr>Times New Roman</vt:lpstr>
      <vt:lpstr>主题5</vt:lpstr>
      <vt:lpstr>The VQA Model and Train</vt:lpstr>
      <vt:lpstr>Introduction  About our Group project</vt:lpstr>
      <vt:lpstr>Introduction</vt:lpstr>
      <vt:lpstr>Introduction</vt:lpstr>
      <vt:lpstr>PowerPoint 演示文稿</vt:lpstr>
      <vt:lpstr>Our Progress</vt:lpstr>
      <vt:lpstr>Our Progress – Word segmentation</vt:lpstr>
      <vt:lpstr>Our Progress – BERT</vt:lpstr>
      <vt:lpstr>Our Progress – BERT</vt:lpstr>
      <vt:lpstr>Our Progress – BERT</vt:lpstr>
      <vt:lpstr>Our Progress – Image feature extraction</vt:lpstr>
      <vt:lpstr>Our Progress – Model training</vt:lpstr>
      <vt:lpstr>Our Progress – Model training</vt:lpstr>
      <vt:lpstr>Our Progress – Model training</vt:lpstr>
      <vt:lpstr>Our Progress – Evaluation and analysis</vt:lpstr>
      <vt:lpstr>Our Progress – Evaluation and analysis</vt:lpstr>
      <vt:lpstr>Our Progress – Evaluation and analysis</vt:lpstr>
      <vt:lpstr>Our Progress – Evaluation and analysis</vt:lpstr>
      <vt:lpstr>Reference</vt:lpstr>
      <vt:lpstr>Reference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kono 不言人</cp:lastModifiedBy>
  <cp:revision>117</cp:revision>
  <cp:lastPrinted>2019-07-31T16:00:00Z</cp:lastPrinted>
  <dcterms:created xsi:type="dcterms:W3CDTF">2019-07-31T16:00:00Z</dcterms:created>
  <dcterms:modified xsi:type="dcterms:W3CDTF">2022-02-14T06:55:54Z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